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62" r:id="rId5"/>
    <p:sldId id="268" r:id="rId6"/>
    <p:sldId id="273" r:id="rId7"/>
    <p:sldId id="271" r:id="rId8"/>
    <p:sldId id="270" r:id="rId9"/>
    <p:sldId id="266" r:id="rId10"/>
    <p:sldId id="267" r:id="rId11"/>
    <p:sldId id="27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EC800A"/>
    <a:srgbClr val="FFFF89"/>
    <a:srgbClr val="663300"/>
    <a:srgbClr val="EC48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1" d="100"/>
          <a:sy n="71" d="100"/>
        </p:scale>
        <p:origin x="69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FE2E4-63F1-4B77-B566-B57262B12EDA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F2335-6F37-4BFE-A029-D13D65477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439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FE2E4-63F1-4B77-B566-B57262B12EDA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F2335-6F37-4BFE-A029-D13D65477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776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FE2E4-63F1-4B77-B566-B57262B12EDA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F2335-6F37-4BFE-A029-D13D65477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133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FE2E4-63F1-4B77-B566-B57262B12EDA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F2335-6F37-4BFE-A029-D13D65477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706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FE2E4-63F1-4B77-B566-B57262B12EDA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F2335-6F37-4BFE-A029-D13D65477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411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FE2E4-63F1-4B77-B566-B57262B12EDA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F2335-6F37-4BFE-A029-D13D65477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21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FE2E4-63F1-4B77-B566-B57262B12EDA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F2335-6F37-4BFE-A029-D13D65477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FE2E4-63F1-4B77-B566-B57262B12EDA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F2335-6F37-4BFE-A029-D13D65477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382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FE2E4-63F1-4B77-B566-B57262B12EDA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F2335-6F37-4BFE-A029-D13D65477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684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FE2E4-63F1-4B77-B566-B57262B12EDA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F2335-6F37-4BFE-A029-D13D65477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62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FE2E4-63F1-4B77-B566-B57262B12EDA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F2335-6F37-4BFE-A029-D13D65477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7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8FE2E4-63F1-4B77-B566-B57262B12EDA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F2335-6F37-4BFE-A029-D13D65477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581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okeh lights photography photo – Free Background Image on Unsplas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803" y="2069737"/>
            <a:ext cx="2005512" cy="20055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303148" y="6361612"/>
            <a:ext cx="1763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SA22901880 -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75691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3062"/>
            <a:ext cx="12192000" cy="68710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1" r="10389" b="4804"/>
          <a:stretch/>
        </p:blipFill>
        <p:spPr>
          <a:xfrm>
            <a:off x="1411941" y="1337646"/>
            <a:ext cx="9740781" cy="51282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0096" y="422348"/>
            <a:ext cx="5782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CART PAGE :-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710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23376" cy="686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8219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drape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55327" y="535578"/>
            <a:ext cx="344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6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CONTENT</a:t>
            </a:r>
            <a:endParaRPr lang="en-US" sz="2800" spc="6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1703" y="1436914"/>
            <a:ext cx="6805748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1.Home Page          </a:t>
            </a:r>
          </a:p>
          <a:p>
            <a:pPr algn="just"/>
            <a:r>
              <a:rPr lang="en-US" sz="4000" dirty="0" smtClean="0">
                <a:solidFill>
                  <a:srgbClr val="EC800A"/>
                </a:solidFill>
                <a:latin typeface="Bahnschrift SemiBold" panose="020B0502040204020203" pitchFamily="34" charset="0"/>
              </a:rPr>
              <a:t>2.Products Page</a:t>
            </a:r>
          </a:p>
          <a:p>
            <a:pPr algn="just"/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3.Product Detail Page</a:t>
            </a:r>
          </a:p>
          <a:p>
            <a:pPr algn="just"/>
            <a:r>
              <a:rPr lang="en-US" sz="4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4.About Us Page</a:t>
            </a:r>
          </a:p>
          <a:p>
            <a:pPr algn="just"/>
            <a:r>
              <a:rPr lang="en-US" sz="4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5.Contact Us Page</a:t>
            </a:r>
          </a:p>
          <a:p>
            <a:pPr algn="just"/>
            <a:r>
              <a:rPr lang="en-US" sz="4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6.Account Page</a:t>
            </a:r>
          </a:p>
          <a:p>
            <a:pPr algn="just"/>
            <a:r>
              <a:rPr lang="en-US" sz="4000" dirty="0" smtClean="0">
                <a:solidFill>
                  <a:srgbClr val="EC48CD"/>
                </a:solidFill>
                <a:latin typeface="Bahnschrift SemiBold" panose="020B0502040204020203" pitchFamily="34" charset="0"/>
              </a:rPr>
              <a:t>7.Cart Page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9766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8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158"/>
            <a:ext cx="12192000" cy="68591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34" y="1460160"/>
            <a:ext cx="11143737" cy="48101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4132" y="349286"/>
            <a:ext cx="3304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HOME PAGE : -</a:t>
            </a:r>
            <a:endParaRPr lang="en-US" sz="2800" dirty="0">
              <a:solidFill>
                <a:srgbClr val="66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26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3542" r="1274" b="6458"/>
          <a:stretch/>
        </p:blipFill>
        <p:spPr>
          <a:xfrm>
            <a:off x="5181181" y="119160"/>
            <a:ext cx="6894059" cy="31408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3"/>
          <a:stretch/>
        </p:blipFill>
        <p:spPr>
          <a:xfrm>
            <a:off x="5181181" y="3730764"/>
            <a:ext cx="6891976" cy="28502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8" t="2348" r="10863" b="4371"/>
          <a:stretch/>
        </p:blipFill>
        <p:spPr>
          <a:xfrm>
            <a:off x="134470" y="2187471"/>
            <a:ext cx="6415233" cy="343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16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0"/>
            <a:ext cx="12191999" cy="68710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2" r="10327"/>
          <a:stretch/>
        </p:blipFill>
        <p:spPr>
          <a:xfrm>
            <a:off x="5755341" y="2466091"/>
            <a:ext cx="6277535" cy="41839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2" r="12835"/>
          <a:stretch/>
        </p:blipFill>
        <p:spPr>
          <a:xfrm>
            <a:off x="106458" y="268939"/>
            <a:ext cx="6405217" cy="402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420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honeycomb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4" t="16226" r="12468" b="16123"/>
          <a:stretch/>
        </p:blipFill>
        <p:spPr>
          <a:xfrm>
            <a:off x="4939555" y="121024"/>
            <a:ext cx="7153836" cy="365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86" r="1203" b="6342"/>
          <a:stretch/>
        </p:blipFill>
        <p:spPr>
          <a:xfrm>
            <a:off x="273424" y="3455894"/>
            <a:ext cx="7114927" cy="32541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199" y="753035"/>
            <a:ext cx="36576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PRODUCT PAGE: </a:t>
            </a:r>
            <a:r>
              <a:rPr lang="en-US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-</a:t>
            </a:r>
            <a:endParaRPr lang="en-US" b="1" spc="3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068741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0"/>
            <a:ext cx="12192000" cy="68759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53" y="1491715"/>
            <a:ext cx="10785982" cy="48552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2012" y="726141"/>
            <a:ext cx="5230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ABOUT US PAGE :-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6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8404"/>
            <a:ext cx="12192000" cy="68495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58" t="-838" r="33771" b="838"/>
          <a:stretch/>
        </p:blipFill>
        <p:spPr>
          <a:xfrm>
            <a:off x="7086601" y="1532966"/>
            <a:ext cx="4083026" cy="50758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r="26378" b="12378"/>
          <a:stretch/>
        </p:blipFill>
        <p:spPr>
          <a:xfrm>
            <a:off x="774572" y="1532966"/>
            <a:ext cx="6062662" cy="50758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4572" y="618565"/>
            <a:ext cx="6312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CONTACT US PAGE :-</a:t>
            </a:r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991407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824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862" t="14844" r="9607" b="7032"/>
          <a:stretch/>
        </p:blipFill>
        <p:spPr>
          <a:xfrm>
            <a:off x="5393108" y="268940"/>
            <a:ext cx="6341971" cy="33348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7902" t="13971" r="13345" b="6801"/>
          <a:stretch/>
        </p:blipFill>
        <p:spPr>
          <a:xfrm>
            <a:off x="484095" y="3149196"/>
            <a:ext cx="6279776" cy="35519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6482" y="632012"/>
            <a:ext cx="3980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ACCOUNT PAGE :-</a:t>
            </a:r>
            <a:endParaRPr lang="en-US" sz="28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182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rism isContent="1" isInverted="1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43</Words>
  <Application>Microsoft Office PowerPoint</Application>
  <PresentationFormat>Widescreen</PresentationFormat>
  <Paragraphs>15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Arial Black</vt:lpstr>
      <vt:lpstr>Bahnschrift SemiBold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13</cp:revision>
  <dcterms:created xsi:type="dcterms:W3CDTF">2023-06-03T05:40:08Z</dcterms:created>
  <dcterms:modified xsi:type="dcterms:W3CDTF">2023-06-03T09:21:54Z</dcterms:modified>
</cp:coreProperties>
</file>